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31921-749B-4E36-A5D7-2212CFD913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EB1A-7D0C-4232-B420-EF945A10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949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02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75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23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47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721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240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756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799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2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29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826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0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95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49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96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49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51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61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43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7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8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1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8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6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5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855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8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67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1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3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DA1E-28E2-464E-8D38-D1BE42BE1A7E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1F89E81-F8AE-4914-9711-3CA44415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95" descr="Image result for yorkshire sw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27638" y="-685800"/>
            <a:ext cx="9753600" cy="805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95"/>
          <p:cNvSpPr txBox="1"/>
          <p:nvPr/>
        </p:nvSpPr>
        <p:spPr>
          <a:xfrm>
            <a:off x="1600200" y="5943601"/>
            <a:ext cx="2895600" cy="8101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5000"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Yorkshire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80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6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Yorkshire (England)</a:t>
            </a:r>
            <a:endParaRPr/>
          </a:p>
        </p:txBody>
      </p:sp>
      <p:sp>
        <p:nvSpPr>
          <p:cNvPr id="797" name="Google Shape;797;p96"/>
          <p:cNvSpPr txBox="1">
            <a:spLocks noGrp="1"/>
          </p:cNvSpPr>
          <p:nvPr>
            <p:ph idx="1"/>
          </p:nvPr>
        </p:nvSpPr>
        <p:spPr>
          <a:xfrm>
            <a:off x="2133599" y="1375647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AKA “Large White”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Large/very large breed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White color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Erect ears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Called the “mother breed”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Large litters and lean carcass</a:t>
            </a:r>
            <a:endParaRPr/>
          </a:p>
        </p:txBody>
      </p:sp>
      <p:pic>
        <p:nvPicPr>
          <p:cNvPr id="798" name="Google Shape;798;p96" descr="Image result for yorkshire sw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6211" y="1172019"/>
            <a:ext cx="4710023" cy="26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96" descr="Image result for yorkshire sw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400800" y="3787019"/>
            <a:ext cx="4191000" cy="298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96" descr="Image result for yorkshire sw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8172" y="3943351"/>
            <a:ext cx="4762500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55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06" name="Google Shape;806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0888" y="609600"/>
            <a:ext cx="9287732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98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8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What breed is Babe?</a:t>
            </a:r>
            <a:endParaRPr/>
          </a:p>
        </p:txBody>
      </p:sp>
      <p:pic>
        <p:nvPicPr>
          <p:cNvPr id="812" name="Google Shape;812;p9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219201"/>
            <a:ext cx="8839200" cy="49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98"/>
          <p:cNvSpPr txBox="1"/>
          <p:nvPr/>
        </p:nvSpPr>
        <p:spPr>
          <a:xfrm>
            <a:off x="1600200" y="6248401"/>
            <a:ext cx="3276600" cy="5053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3000"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Answer: Yorkshire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9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Sire Breeds:</a:t>
            </a:r>
            <a:endParaRPr/>
          </a:p>
        </p:txBody>
      </p:sp>
      <p:sp>
        <p:nvSpPr>
          <p:cNvPr id="819" name="Google Shape;819;p99"/>
          <p:cNvSpPr txBox="1">
            <a:spLocks noGrp="1"/>
          </p:cNvSpPr>
          <p:nvPr>
            <p:ph idx="1"/>
          </p:nvPr>
        </p:nvSpPr>
        <p:spPr>
          <a:xfrm>
            <a:off x="2133599" y="1375647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These breeds have large sections of dark pigmented skin and a majority of the hair with colors other than white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Breeds that you will need to know: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Berkshire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Duroc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Hampshire</a:t>
            </a:r>
            <a:endParaRPr/>
          </a:p>
          <a:p>
            <a:pPr marL="0" indent="0">
              <a:buSzPts val="1440"/>
              <a:buNone/>
            </a:pPr>
            <a:endParaRPr/>
          </a:p>
        </p:txBody>
      </p:sp>
      <p:pic>
        <p:nvPicPr>
          <p:cNvPr id="820" name="Google Shape;820;p99" descr="Image result for dur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3733800"/>
            <a:ext cx="472440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99" descr="Image result for hampshire sw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5550" y="2057401"/>
            <a:ext cx="4267200" cy="218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99" descr="Image result for berkshire sw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4330828"/>
            <a:ext cx="3771900" cy="2326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26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00" descr="Image result for berkshire sw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66800" y="2"/>
            <a:ext cx="9982200" cy="6857257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00"/>
          <p:cNvSpPr txBox="1"/>
          <p:nvPr/>
        </p:nvSpPr>
        <p:spPr>
          <a:xfrm>
            <a:off x="1600200" y="5943601"/>
            <a:ext cx="2819400" cy="8101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5000"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Berkshire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60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101" descr="Image result for berkshire sw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9879" y="76200"/>
            <a:ext cx="3031962" cy="454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01" descr="Image result for berkshire sw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98017" y="2959453"/>
            <a:ext cx="5638800" cy="378529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01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Berkshire (England)</a:t>
            </a:r>
            <a:endParaRPr/>
          </a:p>
        </p:txBody>
      </p:sp>
      <p:sp>
        <p:nvSpPr>
          <p:cNvPr id="836" name="Google Shape;836;p101"/>
          <p:cNvSpPr txBox="1">
            <a:spLocks noGrp="1"/>
          </p:cNvSpPr>
          <p:nvPr>
            <p:ph idx="1"/>
          </p:nvPr>
        </p:nvSpPr>
        <p:spPr>
          <a:xfrm>
            <a:off x="2133599" y="1375647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Medium sized breed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Black color with white snout, boots, and tail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Erect ears with a short face</a:t>
            </a:r>
            <a:endParaRPr/>
          </a:p>
        </p:txBody>
      </p:sp>
      <p:pic>
        <p:nvPicPr>
          <p:cNvPr id="837" name="Google Shape;837;p101" descr="Image result for berkshire sw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89733" y="4310353"/>
            <a:ext cx="3906614" cy="2454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0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102" descr="Image result for dur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90600" y="-131383"/>
            <a:ext cx="10134604" cy="698938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02"/>
          <p:cNvSpPr txBox="1"/>
          <p:nvPr/>
        </p:nvSpPr>
        <p:spPr>
          <a:xfrm>
            <a:off x="1600200" y="5943601"/>
            <a:ext cx="2209800" cy="8101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5000"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Duroc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97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0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Duroc (USA)</a:t>
            </a:r>
            <a:endParaRPr/>
          </a:p>
        </p:txBody>
      </p:sp>
      <p:sp>
        <p:nvSpPr>
          <p:cNvPr id="849" name="Google Shape;849;p103"/>
          <p:cNvSpPr txBox="1">
            <a:spLocks noGrp="1"/>
          </p:cNvSpPr>
          <p:nvPr>
            <p:ph idx="1"/>
          </p:nvPr>
        </p:nvSpPr>
        <p:spPr>
          <a:xfrm>
            <a:off x="2133599" y="1375647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Large breed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Reddish brown skin and hair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Droopy ears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Excellent growth rate and feed efficiency</a:t>
            </a:r>
            <a:endParaRPr/>
          </a:p>
        </p:txBody>
      </p:sp>
      <p:pic>
        <p:nvPicPr>
          <p:cNvPr id="850" name="Google Shape;850;p103" descr="Image result for dur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226" y="76201"/>
            <a:ext cx="4982675" cy="2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103" descr="Image result for duroc"/>
          <p:cNvPicPr preferRelativeResize="0"/>
          <p:nvPr/>
        </p:nvPicPr>
        <p:blipFill rotWithShape="1">
          <a:blip r:embed="rId4">
            <a:alphaModFix/>
          </a:blip>
          <a:srcRect l="14386" t="4653" r="25570" b="21558"/>
          <a:stretch/>
        </p:blipFill>
        <p:spPr>
          <a:xfrm>
            <a:off x="7700852" y="4114800"/>
            <a:ext cx="2845052" cy="26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03" descr="Image result for dur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0200" y="3296794"/>
            <a:ext cx="5943600" cy="343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82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04"/>
          <p:cNvSpPr/>
          <p:nvPr/>
        </p:nvSpPr>
        <p:spPr>
          <a:xfrm>
            <a:off x="1524000" y="-4236"/>
            <a:ext cx="9144000" cy="68580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58" name="Google Shape;85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533400"/>
            <a:ext cx="9109727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85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87" descr="http://blog.humanesociety.org/wp-content/uploads/2015/03/PIG_ISTOCK_000003162997_264067_2640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304801"/>
            <a:ext cx="10744199" cy="716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" name="Google Shape;722;p87"/>
          <p:cNvGrpSpPr/>
          <p:nvPr/>
        </p:nvGrpSpPr>
        <p:grpSpPr>
          <a:xfrm>
            <a:off x="1515534" y="-8468"/>
            <a:ext cx="9169805" cy="6874935"/>
            <a:chOff x="-8467" y="-8468"/>
            <a:chExt cx="9169805" cy="6874935"/>
          </a:xfrm>
        </p:grpSpPr>
        <p:sp>
          <p:nvSpPr>
            <p:cNvPr id="723" name="Google Shape;723;p87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724" name="Google Shape;724;p87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5" name="Google Shape;725;p87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6" name="Google Shape;726;p87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87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87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8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4840">
                <a:alpha val="69803"/>
              </a:srgbClr>
            </a:solidFill>
            <a:ln>
              <a:noFill/>
            </a:ln>
          </p:spPr>
        </p:sp>
        <p:sp>
          <p:nvSpPr>
            <p:cNvPr id="730" name="Google Shape;730;p87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FF3334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87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87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3" name="Google Shape;733;p87"/>
          <p:cNvSpPr txBox="1"/>
          <p:nvPr/>
        </p:nvSpPr>
        <p:spPr>
          <a:xfrm>
            <a:off x="1600200" y="5943601"/>
            <a:ext cx="3962400" cy="8101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5000"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Swine Breeds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74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105" descr="Image result for hampshire sw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1" y="1"/>
            <a:ext cx="9609464" cy="6866466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05"/>
          <p:cNvSpPr txBox="1"/>
          <p:nvPr/>
        </p:nvSpPr>
        <p:spPr>
          <a:xfrm>
            <a:off x="1600200" y="5943601"/>
            <a:ext cx="3200400" cy="8101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5000"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Hampshire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91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6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Hampshire (USA)</a:t>
            </a:r>
            <a:endParaRPr/>
          </a:p>
        </p:txBody>
      </p:sp>
      <p:sp>
        <p:nvSpPr>
          <p:cNvPr id="870" name="Google Shape;870;p106"/>
          <p:cNvSpPr txBox="1">
            <a:spLocks noGrp="1"/>
          </p:cNvSpPr>
          <p:nvPr>
            <p:ph idx="1"/>
          </p:nvPr>
        </p:nvSpPr>
        <p:spPr>
          <a:xfrm>
            <a:off x="2133600" y="1375647"/>
            <a:ext cx="4800601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Large breed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Black with a white belt encompassing their front legs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Erect ears</a:t>
            </a:r>
            <a:endParaRPr/>
          </a:p>
        </p:txBody>
      </p:sp>
      <p:pic>
        <p:nvPicPr>
          <p:cNvPr id="871" name="Google Shape;871;p106" descr="Image result for hampshire swine"/>
          <p:cNvPicPr preferRelativeResize="0"/>
          <p:nvPr/>
        </p:nvPicPr>
        <p:blipFill rotWithShape="1">
          <a:blip r:embed="rId3">
            <a:alphaModFix/>
          </a:blip>
          <a:srcRect l="9660"/>
          <a:stretch/>
        </p:blipFill>
        <p:spPr>
          <a:xfrm>
            <a:off x="6524138" y="152400"/>
            <a:ext cx="40354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06" descr="Image result for hampshire sw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3244598"/>
            <a:ext cx="6934200" cy="35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639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78" name="Google Shape;878;p107"/>
          <p:cNvPicPr preferRelativeResize="0"/>
          <p:nvPr/>
        </p:nvPicPr>
        <p:blipFill rotWithShape="1">
          <a:blip r:embed="rId3">
            <a:alphaModFix/>
          </a:blip>
          <a:srcRect t="1388"/>
          <a:stretch/>
        </p:blipFill>
        <p:spPr>
          <a:xfrm>
            <a:off x="1219200" y="609600"/>
            <a:ext cx="9410411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2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8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Swine Breeds</a:t>
            </a:r>
            <a:endParaRPr/>
          </a:p>
        </p:txBody>
      </p:sp>
      <p:sp>
        <p:nvSpPr>
          <p:cNvPr id="739" name="Google Shape;739;p88"/>
          <p:cNvSpPr txBox="1">
            <a:spLocks noGrp="1"/>
          </p:cNvSpPr>
          <p:nvPr>
            <p:ph idx="1"/>
          </p:nvPr>
        </p:nvSpPr>
        <p:spPr>
          <a:xfrm>
            <a:off x="2133599" y="1375647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There are two easy ways to distinguish between swine breeds: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Dam breeds (white) vs. Sire breeds (colored)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Erect ears vs. down ears</a:t>
            </a:r>
            <a:endParaRPr/>
          </a:p>
        </p:txBody>
      </p:sp>
      <p:pic>
        <p:nvPicPr>
          <p:cNvPr id="740" name="Google Shape;740;p88" descr="Image result for dur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506" y="3352800"/>
            <a:ext cx="417690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8" descr="Image result for yorkshire sw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273" y="3836893"/>
            <a:ext cx="4893846" cy="2985248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88"/>
          <p:cNvSpPr txBox="1"/>
          <p:nvPr/>
        </p:nvSpPr>
        <p:spPr>
          <a:xfrm>
            <a:off x="6553200" y="2365323"/>
            <a:ext cx="3565606" cy="1390650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hogs, “shire” in the breed name means that the ears will be erect, so you can assume that all breeds that end in “shire” will have erect ears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64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9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Dam Breeds (white):</a:t>
            </a:r>
            <a:endParaRPr/>
          </a:p>
        </p:txBody>
      </p:sp>
      <p:sp>
        <p:nvSpPr>
          <p:cNvPr id="748" name="Google Shape;748;p89"/>
          <p:cNvSpPr txBox="1">
            <a:spLocks noGrp="1"/>
          </p:cNvSpPr>
          <p:nvPr>
            <p:ph idx="1"/>
          </p:nvPr>
        </p:nvSpPr>
        <p:spPr>
          <a:xfrm>
            <a:off x="2133599" y="1375647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These breeds all have white hair and pink skin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Often harder to distinguish between than the colored breeds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Breeds that you will need to know: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American Landrace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Chester White</a:t>
            </a:r>
            <a:endParaRPr/>
          </a:p>
          <a:p>
            <a:pPr marL="742950" lvl="1" indent="-285750">
              <a:spcBef>
                <a:spcPts val="1000"/>
              </a:spcBef>
              <a:buSzPts val="1280"/>
              <a:buChar char="▶"/>
            </a:pPr>
            <a:r>
              <a:rPr lang="en-US"/>
              <a:t>Yorkshire</a:t>
            </a:r>
            <a:endParaRPr/>
          </a:p>
          <a:p>
            <a:pPr marL="342900" indent="-251459">
              <a:buSzPts val="1440"/>
              <a:buNone/>
            </a:pPr>
            <a:endParaRPr/>
          </a:p>
        </p:txBody>
      </p:sp>
      <p:pic>
        <p:nvPicPr>
          <p:cNvPr id="749" name="Google Shape;749;p89" descr="Image result for yorkshire swine"/>
          <p:cNvPicPr preferRelativeResize="0"/>
          <p:nvPr/>
        </p:nvPicPr>
        <p:blipFill rotWithShape="1">
          <a:blip r:embed="rId3">
            <a:alphaModFix/>
          </a:blip>
          <a:srcRect l="9522" t="13881" r="10741" b="4915"/>
          <a:stretch/>
        </p:blipFill>
        <p:spPr>
          <a:xfrm>
            <a:off x="4799516" y="2895600"/>
            <a:ext cx="5777631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89" descr="Image result for yorkshire swine"/>
          <p:cNvPicPr preferRelativeResize="0"/>
          <p:nvPr/>
        </p:nvPicPr>
        <p:blipFill rotWithShape="1">
          <a:blip r:embed="rId4">
            <a:alphaModFix/>
          </a:blip>
          <a:srcRect l="17607" r="1499" b="7614"/>
          <a:stretch/>
        </p:blipFill>
        <p:spPr>
          <a:xfrm>
            <a:off x="1600200" y="4046679"/>
            <a:ext cx="3124200" cy="2679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20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90" descr="American Landr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-76200"/>
            <a:ext cx="94488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90"/>
          <p:cNvSpPr txBox="1"/>
          <p:nvPr/>
        </p:nvSpPr>
        <p:spPr>
          <a:xfrm>
            <a:off x="1600200" y="5943601"/>
            <a:ext cx="5562600" cy="8101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5000"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 Landrace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74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1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American Landrace (USA)</a:t>
            </a:r>
            <a:endParaRPr/>
          </a:p>
        </p:txBody>
      </p:sp>
      <p:sp>
        <p:nvSpPr>
          <p:cNvPr id="762" name="Google Shape;762;p91"/>
          <p:cNvSpPr txBox="1">
            <a:spLocks noGrp="1"/>
          </p:cNvSpPr>
          <p:nvPr>
            <p:ph idx="1"/>
          </p:nvPr>
        </p:nvSpPr>
        <p:spPr>
          <a:xfrm>
            <a:off x="2133600" y="1235106"/>
            <a:ext cx="4038601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Large breed with long bodies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White color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Large droopy ears that run parallel to head (bigger than Chester White)</a:t>
            </a:r>
            <a:endParaRPr/>
          </a:p>
        </p:txBody>
      </p:sp>
      <p:pic>
        <p:nvPicPr>
          <p:cNvPr id="763" name="Google Shape;763;p91" descr="Image result for landr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3352799"/>
            <a:ext cx="7391400" cy="341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1" descr="Image result for american landrace p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470" y="1371600"/>
            <a:ext cx="379813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15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2"/>
          <p:cNvSpPr/>
          <p:nvPr/>
        </p:nvSpPr>
        <p:spPr>
          <a:xfrm>
            <a:off x="1512588" y="0"/>
            <a:ext cx="9155412" cy="6858000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70" name="Google Shape;77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587" y="457200"/>
            <a:ext cx="9274313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51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93" descr="Image result for chester 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90600" y="-685800"/>
            <a:ext cx="10684847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93"/>
          <p:cNvSpPr txBox="1"/>
          <p:nvPr/>
        </p:nvSpPr>
        <p:spPr>
          <a:xfrm>
            <a:off x="1600200" y="5943601"/>
            <a:ext cx="4191000" cy="81014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560A00">
                  <a:alpha val="60000"/>
                </a:srgbClr>
              </a:gs>
              <a:gs pos="100000">
                <a:srgbClr val="560A00">
                  <a:alpha val="6000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5000"/>
            </a:pPr>
            <a:r>
              <a:rPr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Chester White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62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4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6347713" cy="685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/>
              <a:t>Chester White (USA)</a:t>
            </a:r>
            <a:endParaRPr/>
          </a:p>
        </p:txBody>
      </p:sp>
      <p:sp>
        <p:nvSpPr>
          <p:cNvPr id="782" name="Google Shape;782;p94"/>
          <p:cNvSpPr txBox="1">
            <a:spLocks noGrp="1"/>
          </p:cNvSpPr>
          <p:nvPr>
            <p:ph idx="1"/>
          </p:nvPr>
        </p:nvSpPr>
        <p:spPr>
          <a:xfrm>
            <a:off x="2133599" y="1375647"/>
            <a:ext cx="6347714" cy="46657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Char char="▶"/>
            </a:pPr>
            <a:r>
              <a:rPr lang="en-US"/>
              <a:t>Medium/Large breed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White color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Droopy ears (smaller than Landrace)</a:t>
            </a:r>
            <a:endParaRPr/>
          </a:p>
          <a:p>
            <a:pPr marL="342900" indent="-342900">
              <a:buSzPts val="1440"/>
              <a:buChar char="▶"/>
            </a:pPr>
            <a:r>
              <a:rPr lang="en-US"/>
              <a:t>Large liter sizes</a:t>
            </a:r>
            <a:endParaRPr/>
          </a:p>
        </p:txBody>
      </p:sp>
      <p:pic>
        <p:nvPicPr>
          <p:cNvPr id="783" name="Google Shape;783;p94" descr="Image result for american landrace p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1" y="3394494"/>
            <a:ext cx="4692877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94" descr="Image result for landrace vs chester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861" y="3761196"/>
            <a:ext cx="4182208" cy="298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94" descr="Image result for chester whi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979961"/>
            <a:ext cx="4080431" cy="271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29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56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Swine Breeds</vt:lpstr>
      <vt:lpstr>Dam Breeds (white):</vt:lpstr>
      <vt:lpstr>PowerPoint Presentation</vt:lpstr>
      <vt:lpstr>American Landrace (USA)</vt:lpstr>
      <vt:lpstr>PowerPoint Presentation</vt:lpstr>
      <vt:lpstr>PowerPoint Presentation</vt:lpstr>
      <vt:lpstr>Chester White (USA)</vt:lpstr>
      <vt:lpstr>PowerPoint Presentation</vt:lpstr>
      <vt:lpstr>Yorkshire (England)</vt:lpstr>
      <vt:lpstr>PowerPoint Presentation</vt:lpstr>
      <vt:lpstr>What breed is Babe?</vt:lpstr>
      <vt:lpstr>Sire Breeds:</vt:lpstr>
      <vt:lpstr>PowerPoint Presentation</vt:lpstr>
      <vt:lpstr>Berkshire (England)</vt:lpstr>
      <vt:lpstr>PowerPoint Presentation</vt:lpstr>
      <vt:lpstr>Duroc (USA)</vt:lpstr>
      <vt:lpstr>PowerPoint Presentation</vt:lpstr>
      <vt:lpstr>PowerPoint Presentation</vt:lpstr>
      <vt:lpstr>Hampshire (USA)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1</cp:revision>
  <dcterms:created xsi:type="dcterms:W3CDTF">2019-01-16T23:07:06Z</dcterms:created>
  <dcterms:modified xsi:type="dcterms:W3CDTF">2019-01-16T23:07:19Z</dcterms:modified>
</cp:coreProperties>
</file>