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6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02F0-7FBB-4E02-8371-A9B90BB3EEA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E174-46E8-46A2-A175-42590A3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398" y="706145"/>
            <a:ext cx="5667158" cy="5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145" y="1739124"/>
            <a:ext cx="5085917" cy="37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0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958" y="1438374"/>
            <a:ext cx="6469702" cy="43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8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678" y="1539143"/>
            <a:ext cx="3996542" cy="39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839" y="1795562"/>
            <a:ext cx="9758053" cy="41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7278" y="1212572"/>
            <a:ext cx="4964391" cy="49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2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475" y="1825625"/>
            <a:ext cx="57470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85816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2608" y="434129"/>
            <a:ext cx="4081215" cy="56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543" y="283617"/>
            <a:ext cx="4667453" cy="60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4" y="558140"/>
            <a:ext cx="5559631" cy="5559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15" y="1825625"/>
            <a:ext cx="79355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432" y="1306915"/>
            <a:ext cx="7305072" cy="48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0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1374362"/>
            <a:ext cx="10686803" cy="4955185"/>
          </a:xfrm>
        </p:spPr>
        <p:txBody>
          <a:bodyPr>
            <a:noAutofit/>
          </a:bodyPr>
          <a:lstStyle/>
          <a:p>
            <a:r>
              <a:rPr lang="en-US" sz="900" dirty="0" smtClean="0"/>
              <a:t>1. Fecal loop</a:t>
            </a:r>
          </a:p>
          <a:p>
            <a:r>
              <a:rPr lang="en-US" sz="900" dirty="0" smtClean="0"/>
              <a:t>2. Tourniquet </a:t>
            </a:r>
          </a:p>
          <a:p>
            <a:r>
              <a:rPr lang="en-US" sz="900" dirty="0" smtClean="0"/>
              <a:t>3. IV administration set</a:t>
            </a:r>
          </a:p>
          <a:p>
            <a:r>
              <a:rPr lang="en-US" sz="900" dirty="0" smtClean="0"/>
              <a:t>4. Mayo </a:t>
            </a:r>
            <a:r>
              <a:rPr lang="en-US" sz="900" dirty="0" err="1" smtClean="0"/>
              <a:t>Hegar</a:t>
            </a:r>
            <a:r>
              <a:rPr lang="en-US" sz="900" dirty="0" smtClean="0"/>
              <a:t> Needle Holder </a:t>
            </a:r>
          </a:p>
          <a:p>
            <a:r>
              <a:rPr lang="en-US" sz="900" dirty="0" smtClean="0"/>
              <a:t>5. Babcock tissue holder</a:t>
            </a:r>
          </a:p>
          <a:p>
            <a:r>
              <a:rPr lang="en-US" sz="900" dirty="0" smtClean="0"/>
              <a:t>6. Electric Dehorner</a:t>
            </a:r>
          </a:p>
          <a:p>
            <a:r>
              <a:rPr lang="en-US" sz="900" dirty="0" smtClean="0"/>
              <a:t>7. Fetal Extractor- Calf </a:t>
            </a:r>
          </a:p>
          <a:p>
            <a:r>
              <a:rPr lang="en-US" sz="900" dirty="0" smtClean="0"/>
              <a:t>8. Ophthalmoscope </a:t>
            </a:r>
          </a:p>
          <a:p>
            <a:r>
              <a:rPr lang="en-US" sz="900" dirty="0" smtClean="0"/>
              <a:t>9. Bandaging Material- Elasticon</a:t>
            </a:r>
          </a:p>
          <a:p>
            <a:r>
              <a:rPr lang="en-US" sz="900" dirty="0" smtClean="0"/>
              <a:t>10. Backhaus towel clamps</a:t>
            </a:r>
          </a:p>
          <a:p>
            <a:r>
              <a:rPr lang="en-US" sz="900" dirty="0" smtClean="0"/>
              <a:t>11. Obstetrical chain and handle</a:t>
            </a:r>
          </a:p>
          <a:p>
            <a:r>
              <a:rPr lang="en-US" sz="900" dirty="0" smtClean="0"/>
              <a:t>12. Gravity Feeder/ J tube</a:t>
            </a:r>
          </a:p>
          <a:p>
            <a:r>
              <a:rPr lang="en-US" sz="900" dirty="0" smtClean="0"/>
              <a:t>13. Small animal feeding tube</a:t>
            </a:r>
          </a:p>
          <a:p>
            <a:r>
              <a:rPr lang="en-US" sz="900" dirty="0" smtClean="0"/>
              <a:t>14. Elizabethan collar</a:t>
            </a:r>
          </a:p>
          <a:p>
            <a:r>
              <a:rPr lang="en-US" sz="900" dirty="0" smtClean="0"/>
              <a:t>15. Pig tooth nippers</a:t>
            </a:r>
          </a:p>
          <a:p>
            <a:r>
              <a:rPr lang="en-US" sz="900" dirty="0" smtClean="0"/>
              <a:t>16. Rumen Magnet</a:t>
            </a:r>
          </a:p>
          <a:p>
            <a:r>
              <a:rPr lang="en-US" sz="900" dirty="0" smtClean="0"/>
              <a:t>17. Scissors — </a:t>
            </a:r>
            <a:r>
              <a:rPr lang="en-US" sz="900" dirty="0" err="1" smtClean="0"/>
              <a:t>Littauer</a:t>
            </a:r>
            <a:r>
              <a:rPr lang="en-US" sz="900" dirty="0" smtClean="0"/>
              <a:t> suture removal</a:t>
            </a:r>
          </a:p>
          <a:p>
            <a:r>
              <a:rPr lang="en-US" sz="900" dirty="0" smtClean="0"/>
              <a:t>18. Head gate</a:t>
            </a:r>
          </a:p>
          <a:p>
            <a:r>
              <a:rPr lang="en-US" sz="900" dirty="0" smtClean="0"/>
              <a:t>19. Crile Forceps</a:t>
            </a:r>
          </a:p>
          <a:p>
            <a:r>
              <a:rPr lang="en-US" sz="900" dirty="0" smtClean="0"/>
              <a:t>20. Tomcat urinary catheter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8194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5696"/>
            <a:ext cx="10515600" cy="39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468" y="939440"/>
            <a:ext cx="5225648" cy="52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1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109" y="1690688"/>
            <a:ext cx="6753781" cy="40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8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934" y="1825625"/>
            <a:ext cx="92501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915" y="1690688"/>
            <a:ext cx="79494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213" y="1123507"/>
            <a:ext cx="5053456" cy="50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907" y="880063"/>
            <a:ext cx="5469092" cy="54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99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Key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6</cp:revision>
  <dcterms:created xsi:type="dcterms:W3CDTF">2018-12-05T21:53:23Z</dcterms:created>
  <dcterms:modified xsi:type="dcterms:W3CDTF">2018-12-05T23:04:46Z</dcterms:modified>
</cp:coreProperties>
</file>