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orbel" panose="020B050302020402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5554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304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852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517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15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727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7325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31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055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288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21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127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68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436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77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63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453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6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37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 rot="5400000">
            <a:off x="3991839" y="-777240"/>
            <a:ext cx="4206240" cy="97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413033" y="2022229"/>
            <a:ext cx="5897562" cy="240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876063" y="-763227"/>
            <a:ext cx="5897562" cy="797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1207008" y="2656566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6231230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6231230" y="2656564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683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1207008" y="2120054"/>
            <a:ext cx="6126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7789023" y="2147486"/>
            <a:ext cx="3200400" cy="343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F4F3EC"/>
          </a:solidFill>
          <a:ln>
            <a:noFill/>
          </a:ln>
        </p:spPr>
        <p:txBody>
          <a:bodyPr spcFirstLastPara="1" wrap="square" lIns="91425" tIns="36575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rgbClr val="4A1B1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extension.psu.edu/animals/poultry/topics/general-educational-material/the-chicken/modern-turkey-industry" TargetMode="External"/><Relationship Id="rId3" Type="http://schemas.openxmlformats.org/officeDocument/2006/relationships/hyperlink" Target="https://livestockconservancy.org/index.php/heritage/internal/cornish" TargetMode="External"/><Relationship Id="rId7" Type="http://schemas.openxmlformats.org/officeDocument/2006/relationships/hyperlink" Target="http://www.extension.umn.edu/food/small-farms/livestock/poultry/raising-duck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vestockconservancy.org/index.php/heritage/internal/rired" TargetMode="External"/><Relationship Id="rId5" Type="http://schemas.openxmlformats.org/officeDocument/2006/relationships/hyperlink" Target="https://livestockconservancy.org/index.php/heritage/internal/plymouthrock" TargetMode="External"/><Relationship Id="rId10" Type="http://schemas.openxmlformats.org/officeDocument/2006/relationships/hyperlink" Target="http://www.extension.umn.edu/food/small-farms/livestock/poultry/raising-geese/" TargetMode="External"/><Relationship Id="rId4" Type="http://schemas.openxmlformats.org/officeDocument/2006/relationships/hyperlink" Target="https://livestockconservancy.org/index.php/heritage/internal/leghorn" TargetMode="External"/><Relationship Id="rId9" Type="http://schemas.openxmlformats.org/officeDocument/2006/relationships/hyperlink" Target="http://extension.psu.edu/business/ag-alternatives/livestock/poultry-and-game-birds/bobwhite-quail-produc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</a:pPr>
            <a:r>
              <a:rPr lang="en-US"/>
              <a:t>POULTRY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PEER PROGRAM, TEXAS A&amp;M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DUCK</a:t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928" y="2400300"/>
            <a:ext cx="4575655" cy="343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1582" y="2400300"/>
            <a:ext cx="5159753" cy="343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DUCK</a:t>
            </a:r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Around 22 million ducks are raised annually in the U.S.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Raised primarily for meat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Built around the Pekin breed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GEESE</a:t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7539" y="2200274"/>
            <a:ext cx="3174935" cy="419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2474" y="2200273"/>
            <a:ext cx="6248401" cy="418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GEESE</a:t>
            </a: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Raised in all parts of the U.S., but total around .2% of the poultry population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Farm gees are usually sold in time for the holiday market in late fall at around 5-6 months, will weigh around 11-15 pounds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QUAIL</a:t>
            </a: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156" y="2033037"/>
            <a:ext cx="6419850" cy="42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1006" y="2033037"/>
            <a:ext cx="4279900" cy="4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QUAIL</a:t>
            </a: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Game birds indigenous to the U.S.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More than 250,000 produced in the U.S. annually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Plains bobwhite, masked bobwhite, Texas bobwhite, Florida bobwhite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TURKEY</a:t>
            </a:r>
            <a:endParaRPr/>
          </a:p>
        </p:txBody>
      </p:sp>
      <p:pic>
        <p:nvPicPr>
          <p:cNvPr id="188" name="Google Shape;18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613" y="2241388"/>
            <a:ext cx="4260368" cy="284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982" y="2241388"/>
            <a:ext cx="2662946" cy="284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7928" y="2239839"/>
            <a:ext cx="4739660" cy="2843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TURKEY</a:t>
            </a:r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The modern hybrid turkeys are so large they can no longer naturally breed efficiently; practice artificial insemination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During grow-out, hens will grow to 24-30lbs and eat about 102 pounds of feed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Males will grow to 50-70 lbs and eat over 200 pounds of feed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https://livestockconservancy.org/index.php/heritage/internal/cornish</a:t>
            </a:r>
            <a:endParaRPr sz="180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https://livestockconservancy.org/index.php/heritage/internal/leghorn</a:t>
            </a:r>
            <a:endParaRPr sz="180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https://livestockconservancy.org/index.php/heritage/internal/plymouthrock</a:t>
            </a:r>
            <a:endParaRPr sz="180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6"/>
              </a:rPr>
              <a:t>https://livestockconservancy.org/index.php/heritage/internal/rired</a:t>
            </a:r>
            <a:endParaRPr sz="180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http://www.extension.umn.edu/food/small-farms/livestock/poultry/raising-ducks/</a:t>
            </a:r>
            <a:endParaRPr sz="180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8"/>
              </a:rPr>
              <a:t>http://extension.psu.edu/animals/poultry/topics/general-educational-material/the-chicken/modern-turkey-industry</a:t>
            </a:r>
            <a:endParaRPr sz="180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9"/>
              </a:rPr>
              <a:t>http://extension.psu.edu/business/ag-alternatives/livestock/poultry-and-game-birds/bobwhite-quail-production</a:t>
            </a:r>
            <a:endParaRPr sz="180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▪"/>
            </a:pPr>
            <a:r>
              <a:rPr lang="en-US" sz="1800" u="sng">
                <a:solidFill>
                  <a:schemeClr val="hlink"/>
                </a:solidFill>
                <a:hlinkClick r:id="rId10"/>
              </a:rPr>
              <a:t>http://www.extension.umn.edu/food/small-farms/livestock/poultry/raising-geese/</a:t>
            </a:r>
            <a:endParaRPr sz="1800"/>
          </a:p>
          <a:p>
            <a:pPr marL="182880" lvl="0" indent="-6857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82880" lvl="0" indent="-6857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82880" lvl="0" indent="-6857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82880" lvl="0" indent="-6857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82880" lvl="0" indent="-6857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82880" lvl="0" indent="-6857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182880" lvl="0" indent="-6857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- CORNISH</a:t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4208" y="2161439"/>
            <a:ext cx="4352005" cy="435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308" y="2161439"/>
            <a:ext cx="6270900" cy="4352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- CORNISH</a:t>
            </a: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First known as the Indian Game chicken, developed in 1820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Very close feathered, with little or no down apparent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Feathers are short and often quite narrow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Wide skulls, medium length necks, thick and short shanks, legs are set wide apart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Bodies when viewed from above are heart shaped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- LEGHORNS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4229" y="1981200"/>
            <a:ext cx="4772690" cy="381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529" y="1981200"/>
            <a:ext cx="36957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6919" y="1981201"/>
            <a:ext cx="2910816" cy="381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- LEGHORNS</a:t>
            </a: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Came from England to U.S. in 1870 (White Leghorns) and 1872 (Brown Leghorns)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Dominate white egg production in America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Males weight ~6lbs, females ~4.5lbs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Once valued for beauty, now more of an industrial bird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– PLYMOUTH ROCK</a:t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973" y="2255940"/>
            <a:ext cx="285750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5474" y="2255941"/>
            <a:ext cx="4082142" cy="357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7615" y="2255939"/>
            <a:ext cx="3061607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– PLYMOUTH ROCK</a:t>
            </a: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Developed in the U.S. in the 19</a:t>
            </a:r>
            <a:r>
              <a:rPr lang="en-US" baseline="30000"/>
              <a:t>th</a:t>
            </a:r>
            <a:r>
              <a:rPr lang="en-US"/>
              <a:t> century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Bright red single comb face, wattles, and earlobes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Plumage should have feathers that are crossed by sharply defined, regular, parallel bars of alternate light and dark color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Males are usually lighter in color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– RHODE ISLAND RED</a:t>
            </a: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3700" y="2133600"/>
            <a:ext cx="5868927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314" y="2133600"/>
            <a:ext cx="3435387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/>
              <a:t>CHICKEN – RHODE ISLAND RED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America’s best known breed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Originally developed in Massachusetts and Rhode Island in the 1880s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Single-combed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Good layers of brown eggs (200-300/year)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▪"/>
            </a:pPr>
            <a:r>
              <a:rPr lang="en-US"/>
              <a:t>Hens weigh 6lbs, roosters over 8lbs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nded">
  <a:themeElements>
    <a:clrScheme name="Custom 6">
      <a:dk1>
        <a:srgbClr val="000000"/>
      </a:dk1>
      <a:lt1>
        <a:srgbClr val="953734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Office PowerPoint</Application>
  <PresentationFormat>Widescreen</PresentationFormat>
  <Paragraphs>61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Noto Sans Symbols</vt:lpstr>
      <vt:lpstr>Corbel</vt:lpstr>
      <vt:lpstr>Arial</vt:lpstr>
      <vt:lpstr>Banded</vt:lpstr>
      <vt:lpstr>POULTRY</vt:lpstr>
      <vt:lpstr>CHICKEN - CORNISH</vt:lpstr>
      <vt:lpstr>CHICKEN - CORNISH</vt:lpstr>
      <vt:lpstr>CHICKEN - LEGHORNS</vt:lpstr>
      <vt:lpstr>CHICKEN - LEGHORNS</vt:lpstr>
      <vt:lpstr>CHICKEN – PLYMOUTH ROCK</vt:lpstr>
      <vt:lpstr>CHICKEN – PLYMOUTH ROCK</vt:lpstr>
      <vt:lpstr>CHICKEN – RHODE ISLAND RED</vt:lpstr>
      <vt:lpstr>CHICKEN – RHODE ISLAND RED</vt:lpstr>
      <vt:lpstr>DUCK</vt:lpstr>
      <vt:lpstr>DUCK</vt:lpstr>
      <vt:lpstr>GEESE</vt:lpstr>
      <vt:lpstr>GEESE</vt:lpstr>
      <vt:lpstr>QUAIL</vt:lpstr>
      <vt:lpstr>QUAIL</vt:lpstr>
      <vt:lpstr>TURKEY</vt:lpstr>
      <vt:lpstr>TURKEY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</dc:title>
  <dc:creator>TYLER MEISCHEN</dc:creator>
  <cp:lastModifiedBy>TYLER MEISCHEN</cp:lastModifiedBy>
  <cp:revision>1</cp:revision>
  <dcterms:modified xsi:type="dcterms:W3CDTF">2019-01-16T22:24:28Z</dcterms:modified>
</cp:coreProperties>
</file>