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CBF3-F66A-48C5-B510-783B47B2B603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6C4C-F8C4-466C-BF88-F8C0C69AA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8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CBF3-F66A-48C5-B510-783B47B2B603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6C4C-F8C4-466C-BF88-F8C0C69AA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6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CBF3-F66A-48C5-B510-783B47B2B603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6C4C-F8C4-466C-BF88-F8C0C69AA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5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CBF3-F66A-48C5-B510-783B47B2B603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6C4C-F8C4-466C-BF88-F8C0C69AA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5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CBF3-F66A-48C5-B510-783B47B2B603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6C4C-F8C4-466C-BF88-F8C0C69AA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CBF3-F66A-48C5-B510-783B47B2B603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6C4C-F8C4-466C-BF88-F8C0C69AA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2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CBF3-F66A-48C5-B510-783B47B2B603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6C4C-F8C4-466C-BF88-F8C0C69AA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6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CBF3-F66A-48C5-B510-783B47B2B603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6C4C-F8C4-466C-BF88-F8C0C69AA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CBF3-F66A-48C5-B510-783B47B2B603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6C4C-F8C4-466C-BF88-F8C0C69AA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1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CBF3-F66A-48C5-B510-783B47B2B603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6C4C-F8C4-466C-BF88-F8C0C69AA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9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CBF3-F66A-48C5-B510-783B47B2B603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6C4C-F8C4-466C-BF88-F8C0C69AA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BCBF3-F66A-48C5-B510-783B47B2B603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26C4C-F8C4-466C-BF88-F8C0C69AA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1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528" y="3582326"/>
            <a:ext cx="4762500" cy="2333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60" y="3368150"/>
            <a:ext cx="6553902" cy="3073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540" y="116048"/>
            <a:ext cx="9144000" cy="2387600"/>
          </a:xfrm>
        </p:spPr>
        <p:txBody>
          <a:bodyPr/>
          <a:lstStyle/>
          <a:p>
            <a:r>
              <a:rPr lang="en-US" dirty="0"/>
              <a:t>Dental scaler</a:t>
            </a:r>
          </a:p>
        </p:txBody>
      </p:sp>
    </p:spTree>
    <p:extLst>
      <p:ext uri="{BB962C8B-B14F-4D97-AF65-F5344CB8AC3E}">
        <p14:creationId xmlns:p14="http://schemas.microsoft.com/office/powerpoint/2010/main" val="1591648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Tick- American Dog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0552" y="2087478"/>
            <a:ext cx="4834989" cy="477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28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Forceps — Babcock tissue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7746" y="1825625"/>
            <a:ext cx="86565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1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Forceps — Brown-Adson thumb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390" y="1825625"/>
            <a:ext cx="655321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03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Intestines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0840" y="1966945"/>
            <a:ext cx="4512437" cy="441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</a:t>
            </a:r>
            <a:r>
              <a:rPr lang="en-US" dirty="0" err="1" smtClean="0"/>
              <a:t>Inestines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500" y="2191544"/>
            <a:ext cx="5715000" cy="36195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762997" y="896587"/>
            <a:ext cx="1840676" cy="317664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990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Basenji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1937" y="2138498"/>
            <a:ext cx="7221518" cy="48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75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Papillion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052" y="1915643"/>
            <a:ext cx="7546491" cy="503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4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 Swiss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4264" y="2240593"/>
            <a:ext cx="6027611" cy="419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6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Blowfly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9457" y="1756472"/>
            <a:ext cx="7024704" cy="468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00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22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Dental scaler</vt:lpstr>
      <vt:lpstr>Forceps — Babcock tissue</vt:lpstr>
      <vt:lpstr>Forceps — Brown-Adson thumb</vt:lpstr>
      <vt:lpstr>Small Intestines</vt:lpstr>
      <vt:lpstr>Large Inestines </vt:lpstr>
      <vt:lpstr>Basenji</vt:lpstr>
      <vt:lpstr>Papillion </vt:lpstr>
      <vt:lpstr>Brown Swiss</vt:lpstr>
      <vt:lpstr>Blowfly</vt:lpstr>
      <vt:lpstr>Tick- American Dog</vt:lpstr>
    </vt:vector>
  </TitlesOfParts>
  <Company>Cy-Fair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MEISCHEN</dc:creator>
  <cp:lastModifiedBy>TYLER MEISCHEN</cp:lastModifiedBy>
  <cp:revision>4</cp:revision>
  <dcterms:created xsi:type="dcterms:W3CDTF">2018-09-17T23:19:25Z</dcterms:created>
  <dcterms:modified xsi:type="dcterms:W3CDTF">2018-10-05T20:28:09Z</dcterms:modified>
</cp:coreProperties>
</file>