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6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6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3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0820A-750D-4EA6-AFE1-CCDD5F87199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B0AF-EE20-497D-BB8C-0C2D94970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348" y="1970690"/>
            <a:ext cx="5515304" cy="4387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580313"/>
            <a:ext cx="9144000" cy="2387600"/>
          </a:xfrm>
        </p:spPr>
        <p:txBody>
          <a:bodyPr/>
          <a:lstStyle/>
          <a:p>
            <a:r>
              <a:rPr lang="en-US" dirty="0"/>
              <a:t>Catheter — butterfly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6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1159833"/>
            <a:ext cx="6705600" cy="50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5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 tooth thumb forceps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566" y="1655393"/>
            <a:ext cx="4787476" cy="47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 snare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324" y="727321"/>
            <a:ext cx="5515823" cy="55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Scottish Terrier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117" y="1690688"/>
            <a:ext cx="7593765" cy="50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3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Yorkshire terrier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560" y="1816511"/>
            <a:ext cx="7562234" cy="50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Percheron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39" y="1497724"/>
            <a:ext cx="7999531" cy="55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7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Tapeworm Segment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195" y="547195"/>
            <a:ext cx="6310805" cy="63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Sucking Tick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796" y="1027906"/>
            <a:ext cx="5867400" cy="53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2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Conure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8445" y="1390485"/>
            <a:ext cx="8255249" cy="54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8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Catheter — butterfly</vt:lpstr>
      <vt:lpstr>Rat tooth thumb forceps</vt:lpstr>
      <vt:lpstr>Hog snare</vt:lpstr>
      <vt:lpstr>Scottish Terrier </vt:lpstr>
      <vt:lpstr>Yorkshire terrier </vt:lpstr>
      <vt:lpstr>Percheron</vt:lpstr>
      <vt:lpstr>Tapeworm Segment</vt:lpstr>
      <vt:lpstr>Sucking Tick</vt:lpstr>
      <vt:lpstr>Sun Conure </vt:lpstr>
      <vt:lpstr>American Shorthair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4</cp:revision>
  <dcterms:created xsi:type="dcterms:W3CDTF">2018-10-10T16:25:13Z</dcterms:created>
  <dcterms:modified xsi:type="dcterms:W3CDTF">2018-10-11T17:40:47Z</dcterms:modified>
</cp:coreProperties>
</file>